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sldIdLst>
    <p:sldId id="256" r:id="rId2"/>
    <p:sldId id="257" r:id="rId3"/>
    <p:sldId id="259" r:id="rId4"/>
    <p:sldId id="271" r:id="rId5"/>
    <p:sldId id="272" r:id="rId6"/>
    <p:sldId id="267" r:id="rId7"/>
    <p:sldId id="266" r:id="rId8"/>
    <p:sldId id="264" r:id="rId9"/>
    <p:sldId id="268" r:id="rId10"/>
    <p:sldId id="269" r:id="rId11"/>
    <p:sldId id="270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1766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67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358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70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7100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106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48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04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48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71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65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E450F32-A883-4411-AFAF-9DA004551BE0}" type="datetimeFigureOut">
              <a:rPr lang="en-US" smtClean="0"/>
              <a:t>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7CFA278-5018-4438-8911-6037ECABDED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364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DE94E3-B589-4D55-B566-DB135C356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F2D00DD-431A-44D5-8B60-F625DE1B5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694953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FE05B8-4E1D-4F40-8E9B-CB7F1EF24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39729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B71A52-2975-4AC8-94FF-07F4DF336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16828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5B6EA2-B4C6-4B7A-8928-D4C98BE2B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73602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058CEF-46A2-4911-AD03-AE7D7CA98FF7}"/>
              </a:ext>
            </a:extLst>
          </p:cNvPr>
          <p:cNvSpPr txBox="1"/>
          <p:nvPr/>
        </p:nvSpPr>
        <p:spPr>
          <a:xfrm>
            <a:off x="2068945" y="1366982"/>
            <a:ext cx="764770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800" dirty="0"/>
              <a:t>THANK YOU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484ACC-E060-4E2C-AA64-C26E5F651EE4}"/>
              </a:ext>
            </a:extLst>
          </p:cNvPr>
          <p:cNvSpPr txBox="1"/>
          <p:nvPr/>
        </p:nvSpPr>
        <p:spPr>
          <a:xfrm>
            <a:off x="7546108" y="4535055"/>
            <a:ext cx="43410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GetSaved.com</a:t>
            </a:r>
          </a:p>
          <a:p>
            <a:pPr marL="285750" indent="-285750">
              <a:buFontTx/>
              <a:buChar char="-"/>
            </a:pPr>
            <a:r>
              <a:rPr lang="en-US" dirty="0"/>
              <a:t>(UsingHTML5,CSS,BOOTSTRAP,JAVASCRIPT,JSP,SERVLET,JSTL,MYSQ,API)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Soumyadip</a:t>
            </a:r>
            <a:r>
              <a:rPr lang="en-US" dirty="0"/>
              <a:t> Choudhury &amp; </a:t>
            </a:r>
            <a:r>
              <a:rPr lang="en-US" dirty="0" err="1"/>
              <a:t>Saptarshi</a:t>
            </a:r>
            <a:r>
              <a:rPr lang="en-US" dirty="0"/>
              <a:t> </a:t>
            </a:r>
            <a:r>
              <a:rPr lang="en-US" dirty="0" err="1"/>
              <a:t>Sabui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Ureckathon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5432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227A8A-7AF2-4F77-AFDB-C8F8CC5F4499}"/>
              </a:ext>
            </a:extLst>
          </p:cNvPr>
          <p:cNvSpPr/>
          <p:nvPr/>
        </p:nvSpPr>
        <p:spPr>
          <a:xfrm>
            <a:off x="4378035" y="267856"/>
            <a:ext cx="3006437" cy="914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GetSaved.com</a:t>
            </a:r>
          </a:p>
          <a:p>
            <a:pPr algn="ctr"/>
            <a:r>
              <a:rPr lang="en-US" dirty="0"/>
              <a:t>(we are also in app store)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48CD09-D104-41D0-9881-7EC725208639}"/>
              </a:ext>
            </a:extLst>
          </p:cNvPr>
          <p:cNvSpPr/>
          <p:nvPr/>
        </p:nvSpPr>
        <p:spPr>
          <a:xfrm>
            <a:off x="1736435" y="1783450"/>
            <a:ext cx="1819564" cy="108905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User Panel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1D59E15-7609-46F5-9544-6B9EADBA3134}"/>
              </a:ext>
            </a:extLst>
          </p:cNvPr>
          <p:cNvSpPr/>
          <p:nvPr/>
        </p:nvSpPr>
        <p:spPr>
          <a:xfrm>
            <a:off x="8580583" y="1783450"/>
            <a:ext cx="1819564" cy="108905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Admin Panel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AA4D56A-ABAA-4290-B389-F9D561D5895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7384472" y="1182255"/>
            <a:ext cx="2105893" cy="601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B8C98E6-A590-45D9-B2CA-2CC3CC9B8C49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2646217" y="1182255"/>
            <a:ext cx="1731818" cy="601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366F17F-3EBF-40CB-A8FA-B4A1365C973B}"/>
              </a:ext>
            </a:extLst>
          </p:cNvPr>
          <p:cNvSpPr/>
          <p:nvPr/>
        </p:nvSpPr>
        <p:spPr>
          <a:xfrm>
            <a:off x="6326908" y="3603634"/>
            <a:ext cx="1468581" cy="9914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Control Panel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6C5458-FAD0-4329-81D0-10794593030D}"/>
              </a:ext>
            </a:extLst>
          </p:cNvPr>
          <p:cNvSpPr/>
          <p:nvPr/>
        </p:nvSpPr>
        <p:spPr>
          <a:xfrm>
            <a:off x="8437418" y="3603634"/>
            <a:ext cx="1468581" cy="9914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Rescue Team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00CAC7-D137-437D-B9AC-5C5E6A6CD174}"/>
              </a:ext>
            </a:extLst>
          </p:cNvPr>
          <p:cNvSpPr/>
          <p:nvPr/>
        </p:nvSpPr>
        <p:spPr>
          <a:xfrm>
            <a:off x="10409385" y="3603633"/>
            <a:ext cx="1468581" cy="9914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Area (Multiple Location)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11B2B7F-5A0B-41CC-B4F4-05FC383791B5}"/>
              </a:ext>
            </a:extLst>
          </p:cNvPr>
          <p:cNvCxnSpPr>
            <a:stCxn id="6" idx="4"/>
            <a:endCxn id="16" idx="0"/>
          </p:cNvCxnSpPr>
          <p:nvPr/>
        </p:nvCxnSpPr>
        <p:spPr>
          <a:xfrm flipH="1">
            <a:off x="7061199" y="2872509"/>
            <a:ext cx="2429166" cy="731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8AC4B01-E63C-42B4-BC7E-CE958EDBC147}"/>
              </a:ext>
            </a:extLst>
          </p:cNvPr>
          <p:cNvCxnSpPr>
            <a:stCxn id="6" idx="4"/>
            <a:endCxn id="18" idx="0"/>
          </p:cNvCxnSpPr>
          <p:nvPr/>
        </p:nvCxnSpPr>
        <p:spPr>
          <a:xfrm flipH="1">
            <a:off x="9171709" y="2872509"/>
            <a:ext cx="318656" cy="731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5633415-9BBC-4EAA-83D0-7BA1897E5897}"/>
              </a:ext>
            </a:extLst>
          </p:cNvPr>
          <p:cNvCxnSpPr>
            <a:stCxn id="6" idx="4"/>
            <a:endCxn id="19" idx="0"/>
          </p:cNvCxnSpPr>
          <p:nvPr/>
        </p:nvCxnSpPr>
        <p:spPr>
          <a:xfrm>
            <a:off x="9490365" y="2872509"/>
            <a:ext cx="1653311" cy="731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3CBB296-8963-4BFF-92DB-8FA2A6938A49}"/>
              </a:ext>
            </a:extLst>
          </p:cNvPr>
          <p:cNvSpPr/>
          <p:nvPr/>
        </p:nvSpPr>
        <p:spPr>
          <a:xfrm>
            <a:off x="401779" y="3603633"/>
            <a:ext cx="1468581" cy="9914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Information Page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DD60AC0-9785-417F-BB3A-F1C8535CE453}"/>
              </a:ext>
            </a:extLst>
          </p:cNvPr>
          <p:cNvSpPr/>
          <p:nvPr/>
        </p:nvSpPr>
        <p:spPr>
          <a:xfrm>
            <a:off x="2189016" y="3603633"/>
            <a:ext cx="1468581" cy="9914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Registration</a:t>
            </a:r>
          </a:p>
          <a:p>
            <a:pPr algn="ctr"/>
            <a:r>
              <a:rPr lang="en-US" dirty="0"/>
              <a:t>(With exact </a:t>
            </a:r>
            <a:r>
              <a:rPr lang="en-US" dirty="0" err="1"/>
              <a:t>latt</a:t>
            </a:r>
            <a:r>
              <a:rPr lang="en-US" dirty="0"/>
              <a:t>. &amp; long.)</a:t>
            </a:r>
          </a:p>
          <a:p>
            <a:pPr algn="ctr"/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2B37F64-F0C2-4092-864A-C6B25D353216}"/>
              </a:ext>
            </a:extLst>
          </p:cNvPr>
          <p:cNvCxnSpPr>
            <a:stCxn id="4" idx="4"/>
            <a:endCxn id="26" idx="0"/>
          </p:cNvCxnSpPr>
          <p:nvPr/>
        </p:nvCxnSpPr>
        <p:spPr>
          <a:xfrm flipH="1">
            <a:off x="1136070" y="2872509"/>
            <a:ext cx="1510147" cy="731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9FFB9C1-3CE7-4CCD-B77E-DAFCB853EAC5}"/>
              </a:ext>
            </a:extLst>
          </p:cNvPr>
          <p:cNvCxnSpPr>
            <a:stCxn id="4" idx="4"/>
            <a:endCxn id="27" idx="0"/>
          </p:cNvCxnSpPr>
          <p:nvPr/>
        </p:nvCxnSpPr>
        <p:spPr>
          <a:xfrm>
            <a:off x="2646217" y="2872509"/>
            <a:ext cx="277090" cy="731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6E50F7A8-A3DD-4572-838D-E2DFD58A7DF8}"/>
              </a:ext>
            </a:extLst>
          </p:cNvPr>
          <p:cNvSpPr/>
          <p:nvPr/>
        </p:nvSpPr>
        <p:spPr>
          <a:xfrm>
            <a:off x="6419272" y="5336594"/>
            <a:ext cx="1325416" cy="88871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Our Rescue Team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9134AC2-5FC1-40B4-96BD-1B15B9EB65F1}"/>
              </a:ext>
            </a:extLst>
          </p:cNvPr>
          <p:cNvSpPr/>
          <p:nvPr/>
        </p:nvSpPr>
        <p:spPr>
          <a:xfrm>
            <a:off x="7887858" y="5336595"/>
            <a:ext cx="1191491" cy="88871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Nearest Police Station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8B9BB683-88D6-4AA7-B127-4BCC2F742C0A}"/>
              </a:ext>
            </a:extLst>
          </p:cNvPr>
          <p:cNvSpPr/>
          <p:nvPr/>
        </p:nvSpPr>
        <p:spPr>
          <a:xfrm>
            <a:off x="9217894" y="5336592"/>
            <a:ext cx="1191491" cy="88871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Nearest Hospital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267444F-64DE-4C42-AD0B-4D56338AB243}"/>
              </a:ext>
            </a:extLst>
          </p:cNvPr>
          <p:cNvSpPr/>
          <p:nvPr/>
        </p:nvSpPr>
        <p:spPr>
          <a:xfrm>
            <a:off x="10686475" y="5339706"/>
            <a:ext cx="1191491" cy="8578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Fire Brigade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A82D7E9-002A-451D-827A-EF28FAE4B7C0}"/>
              </a:ext>
            </a:extLst>
          </p:cNvPr>
          <p:cNvCxnSpPr>
            <a:stCxn id="18" idx="2"/>
            <a:endCxn id="33" idx="0"/>
          </p:cNvCxnSpPr>
          <p:nvPr/>
        </p:nvCxnSpPr>
        <p:spPr>
          <a:xfrm flipH="1">
            <a:off x="7081980" y="4595092"/>
            <a:ext cx="2089729" cy="741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4BF57C2-EE08-4FC6-A78E-3BF74CD95145}"/>
              </a:ext>
            </a:extLst>
          </p:cNvPr>
          <p:cNvCxnSpPr>
            <a:stCxn id="18" idx="2"/>
            <a:endCxn id="37" idx="0"/>
          </p:cNvCxnSpPr>
          <p:nvPr/>
        </p:nvCxnSpPr>
        <p:spPr>
          <a:xfrm flipH="1">
            <a:off x="8483604" y="4595092"/>
            <a:ext cx="688105" cy="741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7CD2B03-E9D0-4256-933D-5380FE5FF2FA}"/>
              </a:ext>
            </a:extLst>
          </p:cNvPr>
          <p:cNvCxnSpPr>
            <a:stCxn id="18" idx="2"/>
            <a:endCxn id="38" idx="0"/>
          </p:cNvCxnSpPr>
          <p:nvPr/>
        </p:nvCxnSpPr>
        <p:spPr>
          <a:xfrm>
            <a:off x="9171709" y="4595092"/>
            <a:ext cx="641931" cy="741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9B3F826-7079-4426-84FC-C5CAD713AABC}"/>
              </a:ext>
            </a:extLst>
          </p:cNvPr>
          <p:cNvCxnSpPr>
            <a:stCxn id="18" idx="2"/>
            <a:endCxn id="39" idx="0"/>
          </p:cNvCxnSpPr>
          <p:nvPr/>
        </p:nvCxnSpPr>
        <p:spPr>
          <a:xfrm>
            <a:off x="9171709" y="4595092"/>
            <a:ext cx="2110512" cy="744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1FE82E0-852B-498E-BA0B-D2F15C1EB138}"/>
              </a:ext>
            </a:extLst>
          </p:cNvPr>
          <p:cNvSpPr/>
          <p:nvPr/>
        </p:nvSpPr>
        <p:spPr>
          <a:xfrm>
            <a:off x="4015508" y="3603633"/>
            <a:ext cx="1468581" cy="9914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Weather</a:t>
            </a:r>
          </a:p>
          <a:p>
            <a:pPr algn="ctr"/>
            <a:r>
              <a:rPr lang="en-US" dirty="0"/>
              <a:t>Report</a:t>
            </a:r>
          </a:p>
          <a:p>
            <a:pPr algn="ctr"/>
            <a:endParaRPr lang="en-US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6235FF7-6AC0-47FB-A949-3F5C4E3AA656}"/>
              </a:ext>
            </a:extLst>
          </p:cNvPr>
          <p:cNvCxnSpPr>
            <a:cxnSpLocks/>
            <a:stCxn id="4" idx="4"/>
            <a:endCxn id="30" idx="0"/>
          </p:cNvCxnSpPr>
          <p:nvPr/>
        </p:nvCxnSpPr>
        <p:spPr>
          <a:xfrm>
            <a:off x="2646217" y="2872509"/>
            <a:ext cx="2103582" cy="731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9AA9BA7-FE67-4275-AB25-06266279C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709" y="1595781"/>
            <a:ext cx="1468582" cy="1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26968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D66ED7-50CA-471B-A355-9E38F1B38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6238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799D27-093A-4CC3-AE33-A5FBBD68C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44846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FAE4A4-F8DA-4895-988E-A5826DDA1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85005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40C124-392D-4421-B191-57E731E19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76173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6E9C7B0-367D-45AD-A118-23FE0C336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57212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61789A-CE7A-4C14-B7EC-79A996FF2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1ACBCB-76F9-4C76-8A71-99A883A6C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50141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38068A-BBB9-40BD-B87E-BDAD6A6A8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97108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98</TotalTime>
  <Words>77</Words>
  <Application>Microsoft Office PowerPoint</Application>
  <PresentationFormat>Widescreen</PresentationFormat>
  <Paragraphs>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Soumyadeep</dc:creator>
  <cp:lastModifiedBy>Soumyadeep</cp:lastModifiedBy>
  <cp:revision>18</cp:revision>
  <dcterms:created xsi:type="dcterms:W3CDTF">2019-02-23T07:38:10Z</dcterms:created>
  <dcterms:modified xsi:type="dcterms:W3CDTF">2019-02-24T07:05:02Z</dcterms:modified>
</cp:coreProperties>
</file>

<file path=docProps/thumbnail.jpeg>
</file>